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BB7D-F480-45B8-B64F-E0DA576F2767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239D5-1186-45AD-94E6-F588442101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1511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48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8388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743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2793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795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163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070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46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756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836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56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511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280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633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475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24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5C8E-E233-4F50-A7B6-2BA364CFA6D3}" type="datetimeFigureOut">
              <a:rPr lang="da-DK" smtClean="0"/>
              <a:t>18-06-2013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6D53-8713-444F-9299-C86EE195E2B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643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064896" cy="5760640"/>
          </a:xfrm>
        </p:spPr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</a:rPr>
              <a:t>Skriveprocessens faser</a:t>
            </a:r>
          </a:p>
          <a:p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48751"/>
              </p:ext>
            </p:extLst>
          </p:nvPr>
        </p:nvGraphicFramePr>
        <p:xfrm>
          <a:off x="1475656" y="1340768"/>
          <a:ext cx="6096000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da-DK" sz="2800" dirty="0" err="1" smtClean="0"/>
                        <a:t>Førskrivning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Idefasen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Indsamlingsfasen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Planlægningsfasen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Skrivning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Skrivefasen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Revision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Redigeringsfasen</a:t>
                      </a:r>
                    </a:p>
                    <a:p>
                      <a:r>
                        <a:rPr lang="da-DK" sz="2800" dirty="0" smtClean="0"/>
                        <a:t>       indhold</a:t>
                      </a:r>
                    </a:p>
                    <a:p>
                      <a:r>
                        <a:rPr lang="da-DK" sz="2800" dirty="0" smtClean="0"/>
                        <a:t>       struktur</a:t>
                      </a:r>
                    </a:p>
                    <a:p>
                      <a:r>
                        <a:rPr lang="da-DK" sz="2800" dirty="0" smtClean="0"/>
                        <a:t>       sprog/korrektur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4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>
            <a:normAutofit lnSpcReduction="10000"/>
          </a:bodyPr>
          <a:lstStyle/>
          <a:p>
            <a:r>
              <a:rPr lang="da-DK" sz="4400" b="1" dirty="0" smtClean="0">
                <a:solidFill>
                  <a:schemeClr val="tx1"/>
                </a:solidFill>
              </a:rPr>
              <a:t>Processkrivning</a:t>
            </a:r>
          </a:p>
          <a:p>
            <a:r>
              <a:rPr lang="da-DK" sz="4400" dirty="0">
                <a:solidFill>
                  <a:schemeClr val="tx1"/>
                </a:solidFill>
              </a:rPr>
              <a:t>m</a:t>
            </a:r>
            <a:r>
              <a:rPr lang="da-DK" sz="4400" dirty="0" smtClean="0">
                <a:solidFill>
                  <a:schemeClr val="tx1"/>
                </a:solidFill>
              </a:rPr>
              <a:t>indre del- </a:t>
            </a:r>
            <a:r>
              <a:rPr lang="da-DK" sz="4400" dirty="0" err="1" smtClean="0">
                <a:solidFill>
                  <a:schemeClr val="tx1"/>
                </a:solidFill>
              </a:rPr>
              <a:t>skrive-øvelser</a:t>
            </a:r>
            <a:r>
              <a:rPr lang="da-DK" sz="4400" dirty="0" smtClean="0">
                <a:solidFill>
                  <a:schemeClr val="tx1"/>
                </a:solidFill>
              </a:rPr>
              <a:t> som led i en proces inden og hen imod…..</a:t>
            </a:r>
          </a:p>
          <a:p>
            <a:r>
              <a:rPr lang="da-DK" sz="4400" b="1" dirty="0" smtClean="0">
                <a:solidFill>
                  <a:schemeClr val="tx1"/>
                </a:solidFill>
              </a:rPr>
              <a:t>Produktskrivning</a:t>
            </a:r>
          </a:p>
          <a:p>
            <a:r>
              <a:rPr lang="da-DK" sz="4400" dirty="0">
                <a:solidFill>
                  <a:schemeClr val="tx1"/>
                </a:solidFill>
              </a:rPr>
              <a:t>i</a:t>
            </a:r>
            <a:r>
              <a:rPr lang="da-DK" sz="4400" dirty="0" smtClean="0">
                <a:solidFill>
                  <a:schemeClr val="tx1"/>
                </a:solidFill>
              </a:rPr>
              <a:t>ndholdsmæssig og sproglig/strukturel sammenhængende skrivning </a:t>
            </a:r>
            <a:r>
              <a:rPr lang="da-DK" sz="4400" dirty="0">
                <a:solidFill>
                  <a:schemeClr val="tx1"/>
                </a:solidFill>
              </a:rPr>
              <a:t>af selve opgaven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89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136904" cy="6120680"/>
          </a:xfrm>
        </p:spPr>
        <p:txBody>
          <a:bodyPr>
            <a:noAutofit/>
          </a:bodyPr>
          <a:lstStyle/>
          <a:p>
            <a:r>
              <a:rPr lang="da-DK" sz="6600" b="1" dirty="0" smtClean="0">
                <a:solidFill>
                  <a:schemeClr val="tx1"/>
                </a:solidFill>
              </a:rPr>
              <a:t>Brainstorming</a:t>
            </a:r>
          </a:p>
          <a:p>
            <a:r>
              <a:rPr lang="da-DK" sz="6000" dirty="0" smtClean="0">
                <a:solidFill>
                  <a:schemeClr val="tx1"/>
                </a:solidFill>
              </a:rPr>
              <a:t>Skriv løs i 8 min. om alt du kan komme i tanker om i forbindelse med 1800-tallet. Tænk både dansk og historie</a:t>
            </a:r>
          </a:p>
        </p:txBody>
      </p:sp>
    </p:spTree>
    <p:extLst>
      <p:ext uri="{BB962C8B-B14F-4D97-AF65-F5344CB8AC3E}">
        <p14:creationId xmlns:p14="http://schemas.microsoft.com/office/powerpoint/2010/main" val="294044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52928" cy="5832648"/>
          </a:xfrm>
        </p:spPr>
        <p:txBody>
          <a:bodyPr>
            <a:normAutofit lnSpcReduction="10000"/>
          </a:bodyPr>
          <a:lstStyle/>
          <a:p>
            <a:r>
              <a:rPr lang="da-DK" sz="6600" b="1" dirty="0" smtClean="0">
                <a:solidFill>
                  <a:schemeClr val="tx1"/>
                </a:solidFill>
              </a:rPr>
              <a:t>Del og stjæl</a:t>
            </a:r>
          </a:p>
          <a:p>
            <a:r>
              <a:rPr lang="da-DK" sz="6000" dirty="0" smtClean="0">
                <a:solidFill>
                  <a:schemeClr val="tx1"/>
                </a:solidFill>
              </a:rPr>
              <a:t>Del dine bedste ideer på tavlen med resten af klassen.</a:t>
            </a:r>
          </a:p>
          <a:p>
            <a:r>
              <a:rPr lang="da-DK" sz="6000" dirty="0" smtClean="0">
                <a:solidFill>
                  <a:schemeClr val="tx1"/>
                </a:solidFill>
              </a:rPr>
              <a:t>Skriv ned, når du synes noget er interessant.</a:t>
            </a:r>
            <a:endParaRPr lang="da-DK" sz="60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19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992888" cy="5976664"/>
          </a:xfrm>
        </p:spPr>
        <p:txBody>
          <a:bodyPr>
            <a:normAutofit/>
          </a:bodyPr>
          <a:lstStyle/>
          <a:p>
            <a:r>
              <a:rPr lang="da-DK" sz="6600" b="1" dirty="0" smtClean="0">
                <a:solidFill>
                  <a:schemeClr val="tx1"/>
                </a:solidFill>
              </a:rPr>
              <a:t>Afgrænsning af emne</a:t>
            </a:r>
          </a:p>
          <a:p>
            <a:r>
              <a:rPr lang="da-DK" sz="6000" dirty="0" smtClean="0">
                <a:solidFill>
                  <a:schemeClr val="tx1"/>
                </a:solidFill>
              </a:rPr>
              <a:t>Du skal nu vælge 2 af de ideer fra tavlen, som du kunne tænke dig at arbejde videre med. Skriv ned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503983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Skærmshow (4:3)</PresentationFormat>
  <Paragraphs>28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Ditte Smith</dc:creator>
  <cp:lastModifiedBy>Lærer</cp:lastModifiedBy>
  <cp:revision>1</cp:revision>
  <dcterms:created xsi:type="dcterms:W3CDTF">2013-06-14T08:42:25Z</dcterms:created>
  <dcterms:modified xsi:type="dcterms:W3CDTF">2013-06-18T08:26:04Z</dcterms:modified>
</cp:coreProperties>
</file>