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58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705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55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035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22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842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403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1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859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194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26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2BA4E5A-B4BA-4161-BB39-37994746517D}" type="datetimeFigureOut">
              <a:rPr lang="da-DK" smtClean="0"/>
              <a:t>22-09-2020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393B6CE-90E4-4B3D-B94C-15FC69170BD0}" type="slidenum">
              <a:rPr lang="da-DK" smtClean="0"/>
              <a:t>‹nr.›</a:t>
            </a:fld>
            <a:endParaRPr lang="da-D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73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5875" y="640080"/>
            <a:ext cx="3014572" cy="3339348"/>
          </a:xfrm>
        </p:spPr>
        <p:txBody>
          <a:bodyPr anchor="b">
            <a:normAutofit/>
          </a:bodyPr>
          <a:lstStyle/>
          <a:p>
            <a:r>
              <a:rPr lang="da-DK" sz="3800">
                <a:solidFill>
                  <a:srgbClr val="FFFFFF"/>
                </a:solidFill>
              </a:rPr>
              <a:t>Tysk i SRP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79190" y="4315017"/>
            <a:ext cx="3011257" cy="1893939"/>
          </a:xfrm>
        </p:spPr>
        <p:txBody>
          <a:bodyPr anchor="t">
            <a:normAutofit/>
          </a:bodyPr>
          <a:lstStyle/>
          <a:p>
            <a:pPr algn="r"/>
            <a:r>
              <a:rPr lang="da-DK" sz="1400">
                <a:solidFill>
                  <a:srgbClr val="FFFFFF"/>
                </a:solidFill>
              </a:rPr>
              <a:t>2014</a:t>
            </a: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9347" y="4156010"/>
            <a:ext cx="267462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1">
            <a:extLst>
              <a:ext uri="{FF2B5EF4-FFF2-40B4-BE49-F238E27FC236}">
                <a16:creationId xmlns:a16="http://schemas.microsoft.com/office/drawing/2014/main" id="{619704C7-B579-43B7-89ED-555E6619A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047" y="0"/>
            <a:ext cx="5182493" cy="6858000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0" ty="0" sx="65000" sy="65000" flip="none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509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da-DK" dirty="0"/>
              <a:t>Krav</a:t>
            </a:r>
            <a:endParaRPr lang="da-DK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081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749497" y="804333"/>
            <a:ext cx="4693291" cy="5249334"/>
          </a:xfrm>
        </p:spPr>
        <p:txBody>
          <a:bodyPr anchor="ctr">
            <a:normAutofit/>
          </a:bodyPr>
          <a:lstStyle/>
          <a:p>
            <a:r>
              <a:rPr lang="da-DK" dirty="0"/>
              <a:t>Materiale på tysk (nb! Ikke udelukkende på tysk)</a:t>
            </a:r>
          </a:p>
          <a:p>
            <a:r>
              <a:rPr lang="da-DK" dirty="0"/>
              <a:t>Citater på tysk – som kommenteres og bruges relevant.</a:t>
            </a:r>
          </a:p>
          <a:p>
            <a:r>
              <a:rPr lang="da-DK" dirty="0"/>
              <a:t>Fagets metoder skal i spil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2122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Metoder i tysk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Tyskfaget beskæftiger sig med menneskeskabte kulturprodukter – fx holdningstekster, romaner, noveller, film, kunstværker i bred forstand mm.</a:t>
            </a:r>
          </a:p>
          <a:p>
            <a:pPr marL="0" indent="0">
              <a:buNone/>
            </a:pPr>
            <a:r>
              <a:rPr lang="da-DK" dirty="0"/>
              <a:t>I tyskfaget arbejdes med </a:t>
            </a:r>
          </a:p>
          <a:p>
            <a:pPr>
              <a:buFontTx/>
              <a:buChar char="-"/>
            </a:pPr>
            <a:r>
              <a:rPr lang="da-DK" dirty="0"/>
              <a:t>grammatisk og stilistisk analyse af sprog.</a:t>
            </a:r>
          </a:p>
          <a:p>
            <a:pPr>
              <a:buFontTx/>
              <a:buChar char="-"/>
            </a:pPr>
            <a:r>
              <a:rPr lang="da-DK" dirty="0"/>
              <a:t>Tekstanalyse med fokus på at give et kvalificeret bud på tekstens betydning.</a:t>
            </a:r>
          </a:p>
          <a:p>
            <a:pPr>
              <a:buFontTx/>
              <a:buChar char="-"/>
            </a:pPr>
            <a:r>
              <a:rPr lang="da-DK" dirty="0"/>
              <a:t>Kendskab til tyske samfundsforhold og tysk kultur er nødvendigt i faget.</a:t>
            </a:r>
          </a:p>
        </p:txBody>
      </p:sp>
    </p:spTree>
    <p:extLst>
      <p:ext uri="{BB962C8B-B14F-4D97-AF65-F5344CB8AC3E}">
        <p14:creationId xmlns:p14="http://schemas.microsoft.com/office/powerpoint/2010/main" val="107974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Forslag til metoder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Litteraturhistorisk læsning</a:t>
            </a:r>
          </a:p>
          <a:p>
            <a:r>
              <a:rPr lang="da-DK" dirty="0"/>
              <a:t>Retorisk analyse</a:t>
            </a:r>
          </a:p>
          <a:p>
            <a:r>
              <a:rPr lang="da-DK" dirty="0"/>
              <a:t>Medieanalyse</a:t>
            </a:r>
          </a:p>
          <a:p>
            <a:r>
              <a:rPr lang="da-DK" dirty="0"/>
              <a:t>Sproglig analyse</a:t>
            </a:r>
          </a:p>
          <a:p>
            <a:r>
              <a:rPr lang="da-DK" dirty="0"/>
              <a:t>Diskursanalyse</a:t>
            </a:r>
          </a:p>
        </p:txBody>
      </p:sp>
    </p:spTree>
    <p:extLst>
      <p:ext uri="{BB962C8B-B14F-4D97-AF65-F5344CB8AC3E}">
        <p14:creationId xmlns:p14="http://schemas.microsoft.com/office/powerpoint/2010/main" val="28897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9668D-F791-410E-93AA-D59AACA4A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Se forslag til opgaver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C1317F3-388E-4155-80D4-B824D2C5D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Du har mulighed for at se 3 forskellige </a:t>
            </a:r>
            <a:r>
              <a:rPr lang="da-DK" dirty="0" err="1"/>
              <a:t>srp</a:t>
            </a:r>
            <a:r>
              <a:rPr lang="da-DK" dirty="0"/>
              <a:t>-eksempler:</a:t>
            </a:r>
          </a:p>
          <a:p>
            <a:pPr marL="0" indent="0">
              <a:buNone/>
            </a:pPr>
            <a:endParaRPr lang="da-DK" dirty="0"/>
          </a:p>
          <a:p>
            <a:pPr>
              <a:buFontTx/>
              <a:buChar char="-"/>
            </a:pPr>
            <a:r>
              <a:rPr lang="da-DK" dirty="0"/>
              <a:t>Én opgave med analyse af kulturprodukter (med historie)</a:t>
            </a:r>
          </a:p>
          <a:p>
            <a:pPr>
              <a:buFontTx/>
              <a:buChar char="-"/>
            </a:pPr>
            <a:r>
              <a:rPr lang="da-DK" dirty="0"/>
              <a:t>Én opgave med diskursanalyse og belysning af tyske samfundsforhold (med samfundsfag)</a:t>
            </a:r>
          </a:p>
          <a:p>
            <a:pPr>
              <a:buFontTx/>
              <a:buChar char="-"/>
            </a:pPr>
            <a:r>
              <a:rPr lang="da-DK" dirty="0"/>
              <a:t>Én opgave med sprogligt fokus (enkeltfaglig)</a:t>
            </a:r>
          </a:p>
        </p:txBody>
      </p:sp>
    </p:spTree>
    <p:extLst>
      <p:ext uri="{BB962C8B-B14F-4D97-AF65-F5344CB8AC3E}">
        <p14:creationId xmlns:p14="http://schemas.microsoft.com/office/powerpoint/2010/main" val="1486691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148</Words>
  <Application>Microsoft Office PowerPoint</Application>
  <PresentationFormat>Skærmshow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Tysk i SRP</vt:lpstr>
      <vt:lpstr>Krav</vt:lpstr>
      <vt:lpstr>Metoder i tysk</vt:lpstr>
      <vt:lpstr>Forslag til metoder</vt:lpstr>
      <vt:lpstr>Se forslag til opgaver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Tysk i SRP</dc:title>
  <dc:creator>Anne Sofie Overgaard Lif</dc:creator>
  <cp:lastModifiedBy>Anne Sofie Overgaard Lif</cp:lastModifiedBy>
  <cp:revision>2</cp:revision>
  <dcterms:created xsi:type="dcterms:W3CDTF">2020-09-23T19:05:02Z</dcterms:created>
  <dcterms:modified xsi:type="dcterms:W3CDTF">2020-09-23T19:19:30Z</dcterms:modified>
</cp:coreProperties>
</file>