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23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09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47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46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20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34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545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67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80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9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84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06DB-8785-4EA8-8FBA-7A2077E89138}" type="datetimeFigureOut">
              <a:rPr lang="da-DK" smtClean="0"/>
              <a:t>27-06-2013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DD28-31A4-44B1-AF7E-D69FA60A61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Henvisning og citat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Baseret på:</a:t>
            </a:r>
          </a:p>
          <a:p>
            <a:r>
              <a:rPr lang="da-DK" dirty="0" smtClean="0"/>
              <a:t>Mailand, Mette Kirk: Guide til store skriftlige opgaver</a:t>
            </a:r>
            <a:r>
              <a:rPr lang="da-DK" smtClean="0"/>
              <a:t>, Gyldendal 2012</a:t>
            </a:r>
          </a:p>
        </p:txBody>
      </p:sp>
    </p:spTree>
    <p:extLst>
      <p:ext uri="{BB962C8B-B14F-4D97-AF65-F5344CB8AC3E}">
        <p14:creationId xmlns:p14="http://schemas.microsoft.com/office/powerpoint/2010/main" val="122374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7"/>
          <a:stretch/>
        </p:blipFill>
        <p:spPr bwMode="auto">
          <a:xfrm>
            <a:off x="-1" y="1700808"/>
            <a:ext cx="9139021" cy="455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475656" y="764704"/>
            <a:ext cx="238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Henvisninger og citater.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67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" y="3140968"/>
            <a:ext cx="9030387" cy="240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8785"/>
            <a:ext cx="8520545" cy="150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9151932" cy="481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138"/>
            <a:ext cx="9067389" cy="360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1" y="116632"/>
            <a:ext cx="874666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8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6" y="980728"/>
            <a:ext cx="8973688" cy="5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899592" y="404664"/>
            <a:ext cx="132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Direkte citat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05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107562" cy="383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683568" y="836712"/>
            <a:ext cx="148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Indirekte citat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08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</Words>
  <Application>Microsoft Office PowerPoint</Application>
  <PresentationFormat>Skærmshow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Henvisning og citat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Ditte Smith</dc:creator>
  <cp:lastModifiedBy>Anne Sofie Overgaard Lif</cp:lastModifiedBy>
  <cp:revision>2</cp:revision>
  <dcterms:created xsi:type="dcterms:W3CDTF">2013-06-14T09:15:53Z</dcterms:created>
  <dcterms:modified xsi:type="dcterms:W3CDTF">2013-06-27T21:05:05Z</dcterms:modified>
</cp:coreProperties>
</file>