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1F19-C8EE-4B42-B690-C9A77FB97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2468D8A-1764-42C0-9359-8B24DD714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AA1402-6EC9-4A05-87D8-46964355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C4921C-3EA2-4A9D-A460-0FE86640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84CB9F-970D-43B3-BBF6-6F4982DB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868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74845-1AD3-4538-BF28-E315E8BD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AE93A71-2F87-45E0-AEFE-907878941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7EC748-F0AA-4E68-8E33-39C3347E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1EC98-02BC-4CAA-A741-DF0A102A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DDFF69-DEBD-434E-BAFE-82C8E4B0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3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415AB79-1FB6-4F47-A289-9C8C3A545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0172F2-6A97-4B49-83CD-FC70FA0E7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C95B47-547E-4393-858A-2A36DBA5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8C5DD3-7A89-4359-8500-6E90A311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0259C1-8797-47E4-86F1-F8DC4E58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77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F7EC8-96B9-4C3B-9551-A97D2B6E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70DBE5-6835-43C2-9FA4-9A4A351C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993203-A5AE-49F0-85D7-DF5A5268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228712-DAAF-4360-A491-8ECCC1D8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D45852-CB43-45F6-B93A-87E782BC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22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ED459-2A18-4533-A579-ABDF033C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524287-6013-4B5E-8163-C3C07CDC7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B32E8E-571C-4911-8B43-0ECFB8C2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C35429-E820-4A16-9D02-2EDADD58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617FAF-981D-4459-9EE1-377FE08D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93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D53C5-3E86-4705-9FE2-DC4F5C8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078434-705B-46DD-8916-AA667876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F61200-7F2F-4905-8391-F8E238CD9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AB5B520-E235-47CC-BDC2-25643725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931066-622C-4B63-8438-9639B3EA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F18CD23-22EC-42C6-8157-195FF149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420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1A98D-3712-40B1-832C-47828920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FC8E0C-301F-4CE7-8A9E-988711172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B3E0CC8-6E41-4D4B-8C47-8F1967060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29BB6A1-154F-4B89-86B0-60336DB43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D6FC413-CA86-4369-AE8C-8409FD655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9552B48-E06B-4563-82F0-EC642624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DD9099-5C06-42DA-BEA1-72B55A39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D240957-72A7-4193-A89A-67CCA52F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4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D83A5-B5F9-4A88-9322-C09A95FA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9657D92-5891-496D-AF92-93B382C5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2A1D634-9F7D-41AF-AAD7-BDB09F10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CC5594D-14F6-4B59-AFF4-2F3A6660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16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016D165-56D6-48DC-A018-1B03799F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043A83-CB46-4AD3-BAA5-86D0D589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22797F-3E11-445C-8DDC-A0586711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32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A5F66-2967-439F-B6A6-3C9E8EE0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6E94D9-433A-4645-9235-EDDD96C5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375DB63-9F10-4758-AC2B-C4D9AAF0E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84A359-5978-43F5-B26F-0F597C5F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5D94825-37D8-4555-B997-0982C5AA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CDA2B1C-4D66-41AC-9215-1FDDE62B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04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7A036-E9A4-40A0-936A-F7A08006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25EB45D-2E3A-48B6-9623-214534DDA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5D2C9FC-ECBB-4993-91B2-A3CFBD9A8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B2F011-D51A-42D4-8139-33778FF3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A33481-CC41-40D1-A16B-42675483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5D2BB7-221A-44DF-B156-23599838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879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E88F49-AC48-4767-89BC-4B85D764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2565EC-C57E-40B1-9B8F-195DE48C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EAE374-7BEC-4FD2-A09A-A1186CE6B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267D-E82C-401F-8513-1DE08F378E16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53734B-E2DF-4953-AF5F-B6BBA67CC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9EB57C-A063-4810-B549-1EC9D81B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96AF-A479-4534-BFED-45B2D011FC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66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2A52C-9141-41B7-AA4C-9482EAE75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Metoder og videnskabsteori </a:t>
            </a:r>
            <a:br>
              <a:rPr lang="da-DK" dirty="0"/>
            </a:br>
            <a:r>
              <a:rPr lang="da-DK" i="1" dirty="0"/>
              <a:t>i, med og om </a:t>
            </a:r>
            <a:br>
              <a:rPr lang="da-DK" i="1" dirty="0"/>
            </a:br>
            <a:r>
              <a:rPr lang="da-DK" dirty="0"/>
              <a:t>matematik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A6704E9-5CC4-4055-A462-AE6990503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2828" y="4245429"/>
            <a:ext cx="7206343" cy="1055914"/>
          </a:xfrm>
        </p:spPr>
        <p:txBody>
          <a:bodyPr/>
          <a:lstStyle/>
          <a:p>
            <a:r>
              <a:rPr lang="da-DK" dirty="0"/>
              <a:t>Inspireret af dokument af Jens Christian Larsen og Kasper </a:t>
            </a:r>
            <a:r>
              <a:rPr lang="da-DK" dirty="0" err="1"/>
              <a:t>Bjering</a:t>
            </a:r>
            <a:r>
              <a:rPr lang="da-DK" dirty="0"/>
              <a:t> Søby Jensen af samme navn</a:t>
            </a:r>
          </a:p>
        </p:txBody>
      </p:sp>
    </p:spTree>
    <p:extLst>
      <p:ext uri="{BB962C8B-B14F-4D97-AF65-F5344CB8AC3E}">
        <p14:creationId xmlns:p14="http://schemas.microsoft.com/office/powerpoint/2010/main" val="183340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7C87065-4656-416C-BF9E-D38D943C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507" y="4073525"/>
            <a:ext cx="4133850" cy="2419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68E4E2-724F-4107-A0E7-602E68B8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SRP og metode: Eleven skal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62D0AA-B8B5-4CBE-90B1-E2709C27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1799121"/>
            <a:ext cx="10515600" cy="4351338"/>
          </a:xfrm>
        </p:spPr>
        <p:txBody>
          <a:bodyPr/>
          <a:lstStyle/>
          <a:p>
            <a:r>
              <a:rPr lang="da-DK" dirty="0"/>
              <a:t>….forholde sig til </a:t>
            </a:r>
            <a:r>
              <a:rPr lang="da-DK" i="1" dirty="0"/>
              <a:t>faglige metoder</a:t>
            </a:r>
            <a:br>
              <a:rPr lang="da-DK" dirty="0"/>
            </a:br>
            <a:r>
              <a:rPr lang="da-DK" sz="2400" i="1" dirty="0"/>
              <a:t>Faglige metoder </a:t>
            </a:r>
            <a:r>
              <a:rPr lang="da-DK" sz="2400" dirty="0"/>
              <a:t>er konkrete handlingsanvisninger (det vi gør når  vi laver matematik)</a:t>
            </a:r>
          </a:p>
          <a:p>
            <a:r>
              <a:rPr lang="da-DK" dirty="0"/>
              <a:t>… have </a:t>
            </a:r>
            <a:r>
              <a:rPr lang="da-DK" i="1" dirty="0"/>
              <a:t>metodiske overvejelser</a:t>
            </a:r>
            <a:br>
              <a:rPr lang="da-DK" dirty="0"/>
            </a:br>
            <a:r>
              <a:rPr lang="da-DK" sz="2400" dirty="0"/>
              <a:t>Sammenligne de konkrete metoder og diskutere styrker/svagheder</a:t>
            </a:r>
            <a:endParaRPr lang="da-DK" dirty="0"/>
          </a:p>
          <a:p>
            <a:r>
              <a:rPr lang="da-DK" dirty="0"/>
              <a:t>… omtale </a:t>
            </a:r>
            <a:r>
              <a:rPr lang="da-DK" i="1" dirty="0"/>
              <a:t>basal videnskabsteori</a:t>
            </a:r>
            <a:br>
              <a:rPr lang="da-DK" i="1" dirty="0"/>
            </a:br>
            <a:r>
              <a:rPr lang="da-DK" sz="2400" dirty="0"/>
              <a:t>Overblik over metoder på tværs af fagene, metoder </a:t>
            </a:r>
            <a:br>
              <a:rPr lang="da-DK" sz="2400" dirty="0"/>
            </a:br>
            <a:r>
              <a:rPr lang="da-DK" sz="2400" dirty="0"/>
              <a:t>og fakulteter (se Primus)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846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DD80B-A7CC-41F5-8B6D-9C305D0E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Matematikkens tre roller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A666BE-8577-4A16-AC5E-0CE31BC2F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4528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Metoder </a:t>
            </a:r>
            <a:r>
              <a:rPr lang="da-DK" i="1" dirty="0"/>
              <a:t>i matematikken</a:t>
            </a:r>
          </a:p>
          <a:p>
            <a:r>
              <a:rPr lang="da-DK" dirty="0"/>
              <a:t>Fokus på den teoretiske side/matematiske strukturer</a:t>
            </a:r>
          </a:p>
          <a:p>
            <a:r>
              <a:rPr lang="da-DK" dirty="0"/>
              <a:t>Vi arbejder med matematikkens egne metoder til at beskrive matematikkens egne strukturer</a:t>
            </a:r>
          </a:p>
          <a:p>
            <a:pPr marL="0" indent="0">
              <a:buNone/>
            </a:pPr>
            <a:br>
              <a:rPr lang="da-DK" dirty="0"/>
            </a:br>
            <a:r>
              <a:rPr lang="da-DK" dirty="0"/>
              <a:t>Metoder </a:t>
            </a:r>
            <a:r>
              <a:rPr lang="da-DK" i="1" dirty="0"/>
              <a:t>med matematikken</a:t>
            </a:r>
            <a:endParaRPr lang="da-DK" dirty="0"/>
          </a:p>
          <a:p>
            <a:r>
              <a:rPr lang="da-DK" dirty="0"/>
              <a:t>Fokus på fagets anvendte side</a:t>
            </a:r>
          </a:p>
          <a:p>
            <a:r>
              <a:rPr lang="da-DK" dirty="0"/>
              <a:t>Vi arbejder med matematikkens egne metoder til at beskrive fænomener udenfor matematikken</a:t>
            </a:r>
          </a:p>
          <a:p>
            <a:pPr marL="0" indent="0">
              <a:buNone/>
            </a:pPr>
            <a:br>
              <a:rPr lang="da-DK" dirty="0"/>
            </a:br>
            <a:r>
              <a:rPr lang="da-DK" dirty="0"/>
              <a:t>Metoder </a:t>
            </a:r>
            <a:r>
              <a:rPr lang="da-DK" i="1" dirty="0"/>
              <a:t>om matematikken</a:t>
            </a:r>
          </a:p>
          <a:p>
            <a:r>
              <a:rPr lang="da-DK" dirty="0"/>
              <a:t>Vi ser på matematikken eller noget hvor matematikken indgår</a:t>
            </a:r>
          </a:p>
          <a:p>
            <a:r>
              <a:rPr lang="da-DK" dirty="0"/>
              <a:t>Vi arbejder med metoder der er fra andre fag (også).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Billedresultat for math">
            <a:extLst>
              <a:ext uri="{FF2B5EF4-FFF2-40B4-BE49-F238E27FC236}">
                <a16:creationId xmlns:a16="http://schemas.microsoft.com/office/drawing/2014/main" id="{52FCFF61-2140-4B82-BF1A-50895460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84" y="1384388"/>
            <a:ext cx="2369460" cy="14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resultat for michaelis menten equation">
            <a:extLst>
              <a:ext uri="{FF2B5EF4-FFF2-40B4-BE49-F238E27FC236}">
                <a16:creationId xmlns:a16="http://schemas.microsoft.com/office/drawing/2014/main" id="{88FF7804-266C-478A-8C8E-E4082E96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84" y="3113268"/>
            <a:ext cx="2369461" cy="17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euclid">
            <a:extLst>
              <a:ext uri="{FF2B5EF4-FFF2-40B4-BE49-F238E27FC236}">
                <a16:creationId xmlns:a16="http://schemas.microsoft.com/office/drawing/2014/main" id="{0964DA68-861B-41D9-A1B9-CD4E9856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85" y="5044733"/>
            <a:ext cx="2217059" cy="14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31554-48BA-4E69-8F1F-D9528647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at arbejde </a:t>
            </a:r>
            <a:r>
              <a:rPr lang="da-DK" i="1" dirty="0"/>
              <a:t>i matematik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BB4F8D-9481-48B7-9BC4-72A745625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365"/>
            <a:ext cx="10515600" cy="4351338"/>
          </a:xfrm>
        </p:spPr>
        <p:txBody>
          <a:bodyPr/>
          <a:lstStyle/>
          <a:p>
            <a:r>
              <a:rPr lang="da-DK" dirty="0"/>
              <a:t>Notation</a:t>
            </a:r>
          </a:p>
          <a:p>
            <a:r>
              <a:rPr lang="da-DK" dirty="0"/>
              <a:t>Begrebsafklaring (begrebsbilleder, definitioner)</a:t>
            </a:r>
          </a:p>
          <a:p>
            <a:r>
              <a:rPr lang="da-DK" dirty="0"/>
              <a:t>Teorifremstilling (sammenskrivning af ”forudgående teori”)</a:t>
            </a:r>
          </a:p>
          <a:p>
            <a:r>
              <a:rPr lang="da-DK" dirty="0"/>
              <a:t>Problemløsning – analytisk, numerisk og grafisk (opgaveløsning)</a:t>
            </a:r>
          </a:p>
          <a:p>
            <a:r>
              <a:rPr lang="da-DK" dirty="0"/>
              <a:t>Det matematiske ræsonnement (omfortolkning af en opgave)</a:t>
            </a:r>
          </a:p>
          <a:p>
            <a:r>
              <a:rPr lang="da-DK" dirty="0"/>
              <a:t>Beviser i matematik. Den måde teorien udvikles på</a:t>
            </a:r>
          </a:p>
          <a:p>
            <a:r>
              <a:rPr lang="da-DK" dirty="0"/>
              <a:t>Eksperimenter/simuleringer. (udforskning af et nyt område)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1B43FE8-2BBF-4BB8-8D62-CBAB9775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5248275"/>
            <a:ext cx="6705600" cy="160972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11CCB0F-D1CE-4D37-A20B-ABF67C217EAE}"/>
              </a:ext>
            </a:extLst>
          </p:cNvPr>
          <p:cNvSpPr/>
          <p:nvPr/>
        </p:nvSpPr>
        <p:spPr>
          <a:xfrm>
            <a:off x="6096000" y="5248275"/>
            <a:ext cx="2292626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8D6A592-5506-439B-8DAE-F3A33F6C7FC2}"/>
              </a:ext>
            </a:extLst>
          </p:cNvPr>
          <p:cNvSpPr/>
          <p:nvPr/>
        </p:nvSpPr>
        <p:spPr>
          <a:xfrm>
            <a:off x="3803374" y="5248275"/>
            <a:ext cx="1205948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90806C-DB8D-4EBB-8A9F-04688F3B6F25}"/>
              </a:ext>
            </a:extLst>
          </p:cNvPr>
          <p:cNvSpPr/>
          <p:nvPr/>
        </p:nvSpPr>
        <p:spPr>
          <a:xfrm>
            <a:off x="4648200" y="5305840"/>
            <a:ext cx="1911626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F1AB8E8-413B-40F9-A48F-2360D57DB2BE}"/>
              </a:ext>
            </a:extLst>
          </p:cNvPr>
          <p:cNvSpPr/>
          <p:nvPr/>
        </p:nvSpPr>
        <p:spPr>
          <a:xfrm>
            <a:off x="1762539" y="5223221"/>
            <a:ext cx="1881809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6229CC5-FC71-4DF1-9245-E163297F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208" y="5260986"/>
            <a:ext cx="1588191" cy="156257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C9C4779-24B3-4A74-9919-869678C4F816}"/>
              </a:ext>
            </a:extLst>
          </p:cNvPr>
          <p:cNvSpPr/>
          <p:nvPr/>
        </p:nvSpPr>
        <p:spPr>
          <a:xfrm>
            <a:off x="8539888" y="5192309"/>
            <a:ext cx="2292626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87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95F72-A643-4D6D-B025-A8B3D821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at arbejde </a:t>
            </a:r>
            <a:r>
              <a:rPr lang="da-DK" i="1" dirty="0"/>
              <a:t>med matematik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461B42-5AF0-4E54-AA8F-041AEA4AC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365"/>
            <a:ext cx="10515600" cy="4351338"/>
          </a:xfrm>
        </p:spPr>
        <p:txBody>
          <a:bodyPr/>
          <a:lstStyle/>
          <a:p>
            <a:r>
              <a:rPr lang="da-DK" dirty="0"/>
              <a:t>Matematisk model – virkelighed -&gt; modelverden -&gt; virkelighed</a:t>
            </a:r>
          </a:p>
          <a:p>
            <a:r>
              <a:rPr lang="da-DK" dirty="0"/>
              <a:t>Modellering og modelleringsprocesser</a:t>
            </a:r>
          </a:p>
          <a:p>
            <a:r>
              <a:rPr lang="da-DK" dirty="0"/>
              <a:t>Modelanalyse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CF18C3B-D4F8-4ECC-8217-AA7D9EE2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041" y="3884797"/>
            <a:ext cx="4088892" cy="2599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D9C6916-97DF-423C-9FF4-8E0CDE36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00" y="3895604"/>
            <a:ext cx="4450568" cy="259727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7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FE4AB-B975-4AD2-A0F2-29E32E3E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at arbejde </a:t>
            </a:r>
            <a:r>
              <a:rPr lang="da-DK" i="1" dirty="0"/>
              <a:t>om matematik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4C78E-0027-4E0D-A569-685B0FAF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3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Studier af matematikken</a:t>
            </a:r>
          </a:p>
          <a:p>
            <a:pPr lvl="1"/>
            <a:r>
              <a:rPr lang="da-DK" dirty="0"/>
              <a:t>Matematikhistorie Se på matematikken, arbejd med kilder.</a:t>
            </a:r>
          </a:p>
          <a:p>
            <a:pPr lvl="2"/>
            <a:r>
              <a:rPr lang="da-DK" dirty="0"/>
              <a:t>Fokus på den matematiske teori (fx </a:t>
            </a:r>
            <a:r>
              <a:rPr lang="da-DK" dirty="0" err="1"/>
              <a:t>Euklids</a:t>
            </a:r>
            <a:r>
              <a:rPr lang="da-DK" dirty="0"/>
              <a:t> elementer)</a:t>
            </a:r>
          </a:p>
          <a:p>
            <a:pPr lvl="2"/>
            <a:r>
              <a:rPr lang="da-DK" dirty="0"/>
              <a:t>Fokus på anvendelser (fx korttegning)</a:t>
            </a:r>
          </a:p>
          <a:p>
            <a:pPr lvl="1"/>
            <a:r>
              <a:rPr lang="da-DK" dirty="0"/>
              <a:t>Matematik formidling </a:t>
            </a:r>
            <a:r>
              <a:rPr lang="da-DK" sz="2000" dirty="0"/>
              <a:t>(Fx en artikel til Illustreret Videnskab om </a:t>
            </a:r>
            <a:r>
              <a:rPr lang="da-DK" sz="2000" dirty="0" err="1"/>
              <a:t>primtalsskryptering</a:t>
            </a:r>
            <a:r>
              <a:rPr lang="da-DK" sz="2000" dirty="0"/>
              <a:t>)</a:t>
            </a:r>
            <a:endParaRPr lang="da-DK" sz="2800" dirty="0"/>
          </a:p>
          <a:p>
            <a:pPr marL="0" indent="0">
              <a:buNone/>
            </a:pPr>
            <a:r>
              <a:rPr lang="da-DK" dirty="0"/>
              <a:t>Studier af matematikkens rolle </a:t>
            </a:r>
            <a:r>
              <a:rPr lang="da-DK" sz="2000" dirty="0"/>
              <a:t>fx romaner hvor matematiske problemer er indbygget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Sammenlignende studier </a:t>
            </a:r>
            <a:r>
              <a:rPr lang="da-DK" sz="2000" dirty="0"/>
              <a:t>fx begrebet </a:t>
            </a:r>
            <a:r>
              <a:rPr lang="da-DK" sz="2000" i="1" dirty="0"/>
              <a:t>sandhed </a:t>
            </a:r>
            <a:r>
              <a:rPr lang="da-DK" sz="2000" dirty="0"/>
              <a:t> i mat og old</a:t>
            </a:r>
            <a:r>
              <a:rPr lang="da-DK" dirty="0"/>
              <a:t>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4C1A03C-4459-4CF9-A5D7-19C8A92E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9956">
            <a:off x="9081644" y="5182601"/>
            <a:ext cx="2473423" cy="184525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F226211-E125-4FF3-8478-D85007B1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10" y="5001367"/>
            <a:ext cx="2865783" cy="221867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4D49697-DB61-49AB-88AC-27F443459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5104">
            <a:off x="359464" y="4915721"/>
            <a:ext cx="4673048" cy="31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EC813-3E0E-4DB6-832C-DEF53F42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Basal videnskabsteori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D663C8-67B3-4F1D-8A42-3156C0CE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5086" cy="4351338"/>
          </a:xfrm>
        </p:spPr>
        <p:txBody>
          <a:bodyPr/>
          <a:lstStyle/>
          <a:p>
            <a:r>
              <a:rPr lang="da-DK" dirty="0"/>
              <a:t>Hvad adskiller matematik fra andre fag?</a:t>
            </a:r>
          </a:p>
          <a:p>
            <a:pPr lvl="1"/>
            <a:r>
              <a:rPr lang="da-DK" dirty="0"/>
              <a:t>Symbolsproget og den strengt logiske opbygning</a:t>
            </a:r>
          </a:p>
          <a:p>
            <a:pPr lvl="1"/>
            <a:r>
              <a:rPr lang="da-DK" dirty="0"/>
              <a:t>Systematisering af viden. (</a:t>
            </a:r>
            <a:r>
              <a:rPr lang="da-DK" dirty="0" err="1"/>
              <a:t>Euklid</a:t>
            </a:r>
            <a:r>
              <a:rPr lang="da-DK" dirty="0"/>
              <a:t>: Aksiomer, definitioner og sætninger som idealet for videnskab)</a:t>
            </a:r>
          </a:p>
          <a:p>
            <a:pPr lvl="1"/>
            <a:r>
              <a:rPr lang="da-DK" dirty="0"/>
              <a:t>Anvendelserne (Alle naturvidenskabelige fag bruger notationen fra matematik)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AE2DFD4-BFED-48C5-BE4F-CA3B6356C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458" y="4245458"/>
            <a:ext cx="2111237" cy="2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AB62B-F5EA-4881-92C7-C1629800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Basal videnskabsteori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89C0BE-0C80-449C-8C9B-423450A2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Analytisk/empirisk. Hvilken </a:t>
            </a:r>
            <a:r>
              <a:rPr lang="da-DK" i="1" dirty="0" err="1"/>
              <a:t>videnskilde</a:t>
            </a:r>
            <a:r>
              <a:rPr lang="da-DK" dirty="0"/>
              <a:t> har vi?</a:t>
            </a:r>
          </a:p>
          <a:p>
            <a:r>
              <a:rPr lang="da-DK" dirty="0"/>
              <a:t>Analytisk: Vi henter viden fra teoretiske overvejelser</a:t>
            </a:r>
          </a:p>
          <a:p>
            <a:r>
              <a:rPr lang="da-DK" dirty="0"/>
              <a:t>Empirisk: Vi henter viden ud fra indsamlet data </a:t>
            </a:r>
            <a:r>
              <a:rPr lang="da-DK" sz="2400" dirty="0"/>
              <a:t>(eksperiment/simulation)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dirty="0"/>
              <a:t>Deduktiv/induktiv. Hvordan slutter vi os frem til ny viden</a:t>
            </a:r>
          </a:p>
          <a:p>
            <a:r>
              <a:rPr lang="da-DK" dirty="0"/>
              <a:t>Deduktiv: Fra generel viden til ny viden </a:t>
            </a:r>
            <a:r>
              <a:rPr lang="da-DK" sz="1800" dirty="0"/>
              <a:t>(I andre fag vil man sige fra generel viden til eksempler, men det gør man ikke i matematik!)</a:t>
            </a:r>
          </a:p>
          <a:p>
            <a:r>
              <a:rPr lang="da-DK" dirty="0"/>
              <a:t>Induktiv: Fra eksempler får vi ny viden/formodninger. </a:t>
            </a:r>
            <a:r>
              <a:rPr lang="da-DK" sz="2000" dirty="0"/>
              <a:t>Udforskning af nyt stof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3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335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Metoder og videnskabsteori  i, med og om  matematik</vt:lpstr>
      <vt:lpstr>SRP og metode: Eleven skal …</vt:lpstr>
      <vt:lpstr>Matematikkens tre roller</vt:lpstr>
      <vt:lpstr>Metoder til at arbejde i matematik</vt:lpstr>
      <vt:lpstr>Metoder til at arbejde med matematik</vt:lpstr>
      <vt:lpstr>Metoder til at arbejde om matematik</vt:lpstr>
      <vt:lpstr>Basal videnskabsteori </vt:lpstr>
      <vt:lpstr>Basal videnskabsteori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Metoder og videnskabsteori  i, med og om  matematik</dc:title>
  <dc:creator>Gert Uttenthal Jensen</dc:creator>
  <cp:lastModifiedBy>Gert Uttenthal Jensen</cp:lastModifiedBy>
  <cp:revision>22</cp:revision>
  <dcterms:created xsi:type="dcterms:W3CDTF">2019-11-30T11:11:43Z</dcterms:created>
  <dcterms:modified xsi:type="dcterms:W3CDTF">2019-12-01T09:22:07Z</dcterms:modified>
</cp:coreProperties>
</file>